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577850"/>
            <a:ext cx="8649851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27 </a:t>
            </a:r>
            <a:r>
              <a:rPr lang="fr-FR" sz="3200" dirty="0" smtClean="0">
                <a:latin typeface="Kristen ITC" pitchFamily="66" charset="0"/>
              </a:rPr>
              <a:t>octobre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1166381" y="2098785"/>
            <a:ext cx="6705601" cy="1077218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Kristen ITC" pitchFamily="66" charset="0"/>
              </a:rPr>
              <a:t>àFM</a:t>
            </a:r>
            <a:r>
              <a:rPr lang="fr-FR" sz="3200" dirty="0" smtClean="0">
                <a:latin typeface="Kristen ITC" pitchFamily="66" charset="0"/>
              </a:rPr>
              <a:t>: </a:t>
            </a:r>
            <a:r>
              <a:rPr lang="fr-FR" sz="3200" dirty="0" smtClean="0">
                <a:latin typeface="Kristen ITC" pitchFamily="66" charset="0"/>
              </a:rPr>
              <a:t>dans le livre, à la page 27, activit</a:t>
            </a:r>
            <a:r>
              <a:rPr lang="fr-FR" sz="3200" dirty="0" smtClean="0">
                <a:latin typeface="Kristen ITC" pitchFamily="66" charset="0"/>
              </a:rPr>
              <a:t>é 13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19</Words>
  <Application>Microsoft Office PowerPoint</Application>
  <PresentationFormat>On-screen Show (4:3)</PresentationFormat>
  <Paragraphs>3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28</cp:revision>
  <dcterms:created xsi:type="dcterms:W3CDTF">2011-09-14T23:22:57Z</dcterms:created>
  <dcterms:modified xsi:type="dcterms:W3CDTF">2011-10-27T11:10:42Z</dcterms:modified>
</cp:coreProperties>
</file>